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4" r:id="rId8"/>
    <p:sldId id="266" r:id="rId9"/>
    <p:sldId id="268" r:id="rId10"/>
    <p:sldId id="267" r:id="rId11"/>
    <p:sldId id="265" r:id="rId12"/>
    <p:sldId id="262" r:id="rId13"/>
    <p:sldId id="263"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1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35A9AF67-244B-4F5D-BEE8-9266CE595BEC}" type="datetimeFigureOut">
              <a:rPr lang="en-US" smtClean="0"/>
              <a:t>5/2/2013</a:t>
            </a:fld>
            <a:endParaRPr lang="en-US"/>
          </a:p>
        </p:txBody>
      </p:sp>
      <p:sp>
        <p:nvSpPr>
          <p:cNvPr id="16" name="Slide Number Placeholder 15"/>
          <p:cNvSpPr>
            <a:spLocks noGrp="1"/>
          </p:cNvSpPr>
          <p:nvPr>
            <p:ph type="sldNum" sz="quarter" idx="11"/>
          </p:nvPr>
        </p:nvSpPr>
        <p:spPr/>
        <p:txBody>
          <a:bodyPr/>
          <a:lstStyle/>
          <a:p>
            <a:fld id="{ED6FEFB6-07E1-4A52-A3FD-595E4798B9B4}"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A9AF67-244B-4F5D-BEE8-9266CE595BEC}"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6FEFB6-07E1-4A52-A3FD-595E4798B9B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5A9AF67-244B-4F5D-BEE8-9266CE595BEC}"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6FEFB6-07E1-4A52-A3FD-595E4798B9B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35A9AF67-244B-4F5D-BEE8-9266CE595BEC}" type="datetimeFigureOut">
              <a:rPr lang="en-US" smtClean="0"/>
              <a:t>5/2/2013</a:t>
            </a:fld>
            <a:endParaRPr lang="en-US"/>
          </a:p>
        </p:txBody>
      </p:sp>
      <p:sp>
        <p:nvSpPr>
          <p:cNvPr id="15" name="Slide Number Placeholder 14"/>
          <p:cNvSpPr>
            <a:spLocks noGrp="1"/>
          </p:cNvSpPr>
          <p:nvPr>
            <p:ph type="sldNum" sz="quarter" idx="15"/>
          </p:nvPr>
        </p:nvSpPr>
        <p:spPr/>
        <p:txBody>
          <a:bodyPr/>
          <a:lstStyle>
            <a:lvl1pPr algn="ctr">
              <a:defRPr/>
            </a:lvl1pPr>
          </a:lstStyle>
          <a:p>
            <a:fld id="{ED6FEFB6-07E1-4A52-A3FD-595E4798B9B4}" type="slidenum">
              <a:rPr lang="en-US" smtClean="0"/>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5A9AF67-244B-4F5D-BEE8-9266CE595BEC}"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6FEFB6-07E1-4A52-A3FD-595E4798B9B4}" type="slidenum">
              <a:rPr lang="en-US" smtClean="0"/>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5A9AF67-244B-4F5D-BEE8-9266CE595BEC}"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6FEFB6-07E1-4A52-A3FD-595E4798B9B4}" type="slidenum">
              <a:rPr lang="en-US" smtClean="0"/>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ED6FEFB6-07E1-4A52-A3FD-595E4798B9B4}" type="slidenum">
              <a:rPr lang="en-US" smtClean="0"/>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35A9AF67-244B-4F5D-BEE8-9266CE595BEC}" type="datetimeFigureOut">
              <a:rPr lang="en-US" smtClean="0"/>
              <a:t>5/2/2013</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5A9AF67-244B-4F5D-BEE8-9266CE595BEC}" type="datetimeFigureOut">
              <a:rPr lang="en-US" smtClean="0"/>
              <a:t>5/2/2013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6FEFB6-07E1-4A52-A3FD-595E4798B9B4}" type="slidenum">
              <a:rPr lang="en-US" smtClean="0"/>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A9AF67-244B-4F5D-BEE8-9266CE595BEC}" type="datetimeFigureOut">
              <a:rPr lang="en-US" smtClean="0"/>
              <a:t>5/2/2013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6FEFB6-07E1-4A52-A3FD-595E4798B9B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35A9AF67-244B-4F5D-BEE8-9266CE595BEC}" type="datetimeFigureOut">
              <a:rPr lang="en-US" smtClean="0"/>
              <a:t>5/2/2013</a:t>
            </a:fld>
            <a:endParaRPr lang="en-US"/>
          </a:p>
        </p:txBody>
      </p:sp>
      <p:sp>
        <p:nvSpPr>
          <p:cNvPr id="9" name="Slide Number Placeholder 8"/>
          <p:cNvSpPr>
            <a:spLocks noGrp="1"/>
          </p:cNvSpPr>
          <p:nvPr>
            <p:ph type="sldNum" sz="quarter" idx="15"/>
          </p:nvPr>
        </p:nvSpPr>
        <p:spPr/>
        <p:txBody>
          <a:bodyPr/>
          <a:lstStyle/>
          <a:p>
            <a:fld id="{ED6FEFB6-07E1-4A52-A3FD-595E4798B9B4}" type="slidenum">
              <a:rPr lang="en-US" smtClean="0"/>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35A9AF67-244B-4F5D-BEE8-9266CE595BEC}" type="datetimeFigureOut">
              <a:rPr lang="en-US" smtClean="0"/>
              <a:t>5/2/2013</a:t>
            </a:fld>
            <a:endParaRPr lang="en-US"/>
          </a:p>
        </p:txBody>
      </p:sp>
      <p:sp>
        <p:nvSpPr>
          <p:cNvPr id="9" name="Slide Number Placeholder 8"/>
          <p:cNvSpPr>
            <a:spLocks noGrp="1"/>
          </p:cNvSpPr>
          <p:nvPr>
            <p:ph type="sldNum" sz="quarter" idx="11"/>
          </p:nvPr>
        </p:nvSpPr>
        <p:spPr/>
        <p:txBody>
          <a:bodyPr/>
          <a:lstStyle/>
          <a:p>
            <a:fld id="{ED6FEFB6-07E1-4A52-A3FD-595E4798B9B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35A9AF67-244B-4F5D-BEE8-9266CE595BEC}" type="datetimeFigureOut">
              <a:rPr lang="en-US" smtClean="0"/>
              <a:t>5/2/2013</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ED6FEFB6-07E1-4A52-A3FD-595E4798B9B4}" type="slidenum">
              <a:rPr lang="en-US" smtClean="0"/>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en.wikipedia.org/wiki/Warsaw_Ghetto" TargetMode="External"/><Relationship Id="rId2" Type="http://schemas.openxmlformats.org/officeDocument/2006/relationships/hyperlink" Target="http://www.jewishvirtuallibrary.org/jsource/Holocaust/uprising1.html" TargetMode="External"/><Relationship Id="rId1" Type="http://schemas.openxmlformats.org/officeDocument/2006/relationships/slideLayout" Target="../slideLayouts/slideLayout2.xml"/><Relationship Id="rId4" Type="http://schemas.openxmlformats.org/officeDocument/2006/relationships/hyperlink" Target="http://www.historylearningsite.co.uk/warsaw_ghetto.ht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Ana Cristina Gonzalez Garcia</a:t>
            </a:r>
          </a:p>
          <a:p>
            <a:r>
              <a:rPr lang="en-US" dirty="0" smtClean="0"/>
              <a:t>Social Studies 11</a:t>
            </a:r>
          </a:p>
          <a:p>
            <a:endParaRPr lang="en-US" dirty="0"/>
          </a:p>
        </p:txBody>
      </p:sp>
      <p:sp>
        <p:nvSpPr>
          <p:cNvPr id="2" name="Title 1"/>
          <p:cNvSpPr>
            <a:spLocks noGrp="1"/>
          </p:cNvSpPr>
          <p:nvPr>
            <p:ph type="ctrTitle"/>
          </p:nvPr>
        </p:nvSpPr>
        <p:spPr/>
        <p:txBody>
          <a:bodyPr/>
          <a:lstStyle/>
          <a:p>
            <a:r>
              <a:rPr lang="en-US" dirty="0"/>
              <a:t>Warsaw Ghetto</a:t>
            </a:r>
            <a:br>
              <a:rPr lang="en-US" dirty="0"/>
            </a:br>
            <a:endParaRPr lang="en-US" dirty="0"/>
          </a:p>
        </p:txBody>
      </p:sp>
    </p:spTree>
    <p:extLst>
      <p:ext uri="{BB962C8B-B14F-4D97-AF65-F5344CB8AC3E}">
        <p14:creationId xmlns:p14="http://schemas.microsoft.com/office/powerpoint/2010/main" val="116075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a:xfrm>
            <a:off x="457200" y="914400"/>
            <a:ext cx="8229600" cy="990600"/>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sz="6700" dirty="0" smtClean="0"/>
              <a:t>Deaths</a:t>
            </a:r>
            <a:r>
              <a:rPr lang="en-US" dirty="0"/>
              <a:t/>
            </a:r>
            <a:br>
              <a:rPr lang="en-US" dirty="0"/>
            </a:br>
            <a:endParaRPr lang="en-US" dirty="0"/>
          </a:p>
        </p:txBody>
      </p:sp>
    </p:spTree>
    <p:extLst>
      <p:ext uri="{BB962C8B-B14F-4D97-AF65-F5344CB8AC3E}">
        <p14:creationId xmlns:p14="http://schemas.microsoft.com/office/powerpoint/2010/main" val="930303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3328823"/>
          </a:xfrm>
        </p:spPr>
        <p:txBody>
          <a:bodyPr>
            <a:normAutofit fontScale="92500"/>
          </a:bodyPr>
          <a:lstStyle/>
          <a:p>
            <a:r>
              <a:rPr lang="en-US" dirty="0" smtClean="0"/>
              <a:t>The population </a:t>
            </a:r>
            <a:r>
              <a:rPr lang="en-US" dirty="0"/>
              <a:t>in Warsaw </a:t>
            </a:r>
            <a:r>
              <a:rPr lang="en-US" dirty="0" smtClean="0"/>
              <a:t>Ghetto was from 400,000 </a:t>
            </a:r>
            <a:r>
              <a:rPr lang="en-US" dirty="0"/>
              <a:t>Polish Jews </a:t>
            </a:r>
            <a:r>
              <a:rPr lang="en-US" dirty="0" smtClean="0"/>
              <a:t>Germans also hundred </a:t>
            </a:r>
            <a:r>
              <a:rPr lang="en-US" dirty="0"/>
              <a:t>Roma (Gypsies) </a:t>
            </a:r>
            <a:r>
              <a:rPr lang="en-US" dirty="0" smtClean="0"/>
              <a:t>.</a:t>
            </a:r>
          </a:p>
          <a:p>
            <a:r>
              <a:rPr lang="en-US" dirty="0" smtClean="0"/>
              <a:t>The </a:t>
            </a:r>
            <a:r>
              <a:rPr lang="en-US" dirty="0"/>
              <a:t>Germans ordered the Jewish “police” in the Warsaw ghetto to round up people for deportation. </a:t>
            </a:r>
            <a:endParaRPr lang="en-US" dirty="0" smtClean="0"/>
          </a:p>
          <a:p>
            <a:r>
              <a:rPr lang="en-US" dirty="0" smtClean="0"/>
              <a:t>Approximately </a:t>
            </a:r>
            <a:r>
              <a:rPr lang="en-US" dirty="0"/>
              <a:t>300,000 men, women, and children were packed in cattle cars and transported to the Treblinka death camp where they were murdered. This left a Jewish population of between 55,000 and 60,000 in the ghetto</a:t>
            </a:r>
            <a:r>
              <a:rPr lang="en-US" dirty="0" smtClean="0"/>
              <a:t>.</a:t>
            </a:r>
          </a:p>
        </p:txBody>
      </p:sp>
      <p:sp>
        <p:nvSpPr>
          <p:cNvPr id="3" name="Title 2"/>
          <p:cNvSpPr>
            <a:spLocks noGrp="1"/>
          </p:cNvSpPr>
          <p:nvPr>
            <p:ph type="title"/>
          </p:nvPr>
        </p:nvSpPr>
        <p:spPr/>
        <p:txBody>
          <a:bodyPr/>
          <a:lstStyle/>
          <a:p>
            <a:r>
              <a:rPr lang="en-US" dirty="0" smtClean="0"/>
              <a:t>Population</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627718"/>
            <a:ext cx="2895600" cy="2013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706592"/>
            <a:ext cx="2819400" cy="1961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6096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2438400"/>
          </a:xfrm>
        </p:spPr>
        <p:txBody>
          <a:bodyPr/>
          <a:lstStyle/>
          <a:p>
            <a:r>
              <a:rPr lang="en-US" dirty="0"/>
              <a:t>In 1942, Hitler decided to liquidate the ghettos and, within 18 months, had the more than two million Jews who’d survived the ghettos deported to death camps.</a:t>
            </a:r>
          </a:p>
        </p:txBody>
      </p:sp>
      <p:sp>
        <p:nvSpPr>
          <p:cNvPr id="3" name="Title 2"/>
          <p:cNvSpPr>
            <a:spLocks noGrp="1"/>
          </p:cNvSpPr>
          <p:nvPr>
            <p:ph type="title"/>
          </p:nvPr>
        </p:nvSpPr>
        <p:spPr/>
        <p:txBody>
          <a:bodyPr/>
          <a:lstStyle/>
          <a:p>
            <a:r>
              <a:rPr lang="en-US" dirty="0"/>
              <a:t>Warsaw </a:t>
            </a:r>
            <a:r>
              <a:rPr lang="en-US" dirty="0" smtClean="0"/>
              <a:t>Ghetto and Hitler</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971800"/>
            <a:ext cx="4572000" cy="3295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163590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hlinkClick r:id="rId2"/>
              </a:rPr>
              <a:t>http://</a:t>
            </a:r>
            <a:r>
              <a:rPr lang="en-US" dirty="0" smtClean="0">
                <a:hlinkClick r:id="rId2"/>
              </a:rPr>
              <a:t>www.jewishvirtuallibrary.org/jsource/Holocaust/uprising1.html</a:t>
            </a:r>
            <a:endParaRPr lang="en-US" dirty="0" smtClean="0"/>
          </a:p>
          <a:p>
            <a:r>
              <a:rPr lang="en-US" dirty="0">
                <a:hlinkClick r:id="rId3"/>
              </a:rPr>
              <a:t>http://</a:t>
            </a:r>
            <a:r>
              <a:rPr lang="en-US" dirty="0" smtClean="0">
                <a:hlinkClick r:id="rId3"/>
              </a:rPr>
              <a:t>en.wikipedia.org/wiki/Warsaw_Ghetto</a:t>
            </a:r>
            <a:endParaRPr lang="en-US" dirty="0" smtClean="0"/>
          </a:p>
          <a:p>
            <a:r>
              <a:rPr lang="en-US" dirty="0">
                <a:hlinkClick r:id="rId4"/>
              </a:rPr>
              <a:t>http://</a:t>
            </a:r>
            <a:r>
              <a:rPr lang="en-US" dirty="0" smtClean="0">
                <a:hlinkClick r:id="rId4"/>
              </a:rPr>
              <a:t>www.historylearningsite.co.uk/warsaw_ghetto.htm</a:t>
            </a:r>
            <a:endParaRPr lang="en-US" dirty="0" smtClean="0"/>
          </a:p>
          <a:p>
            <a:endParaRPr lang="en-US" dirty="0"/>
          </a:p>
        </p:txBody>
      </p:sp>
      <p:sp>
        <p:nvSpPr>
          <p:cNvPr id="3" name="Title 2"/>
          <p:cNvSpPr>
            <a:spLocks noGrp="1"/>
          </p:cNvSpPr>
          <p:nvPr>
            <p:ph type="title"/>
          </p:nvPr>
        </p:nvSpPr>
        <p:spPr/>
        <p:txBody>
          <a:bodyPr/>
          <a:lstStyle/>
          <a:p>
            <a:r>
              <a:rPr lang="en-US" dirty="0" smtClean="0"/>
              <a:t>Information Pages</a:t>
            </a:r>
            <a:endParaRPr lang="en-US" dirty="0"/>
          </a:p>
        </p:txBody>
      </p:sp>
    </p:spTree>
    <p:extLst>
      <p:ext uri="{BB962C8B-B14F-4D97-AF65-F5344CB8AC3E}">
        <p14:creationId xmlns:p14="http://schemas.microsoft.com/office/powerpoint/2010/main" val="3805952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a:t>
            </a:r>
            <a:r>
              <a:rPr lang="en-US" b="1" dirty="0"/>
              <a:t>Warsaw </a:t>
            </a:r>
            <a:r>
              <a:rPr lang="en-US" b="1" dirty="0" smtClean="0"/>
              <a:t>Ghetto</a:t>
            </a:r>
            <a:r>
              <a:rPr lang="en-US" baseline="30000" dirty="0"/>
              <a:t> </a:t>
            </a:r>
            <a:r>
              <a:rPr lang="en-US" dirty="0" smtClean="0"/>
              <a:t>(German</a:t>
            </a:r>
            <a:r>
              <a:rPr lang="en-US" dirty="0"/>
              <a:t>: </a:t>
            </a:r>
            <a:r>
              <a:rPr lang="en-US" i="1" dirty="0"/>
              <a:t>Ghetto </a:t>
            </a:r>
            <a:r>
              <a:rPr lang="en-US" i="1" dirty="0" err="1"/>
              <a:t>Warschau</a:t>
            </a:r>
            <a:r>
              <a:rPr lang="en-US" dirty="0"/>
              <a:t>; Polish: </a:t>
            </a:r>
            <a:r>
              <a:rPr lang="en-US" i="1" dirty="0" err="1"/>
              <a:t>getto</a:t>
            </a:r>
            <a:r>
              <a:rPr lang="en-US" i="1" dirty="0"/>
              <a:t> </a:t>
            </a:r>
            <a:r>
              <a:rPr lang="en-US" i="1" dirty="0" err="1"/>
              <a:t>warszawskie</a:t>
            </a:r>
            <a:r>
              <a:rPr lang="en-US" dirty="0"/>
              <a:t>) was the largest of all the Jewish ghettos in Nazi-occupied Europe during World War II.</a:t>
            </a:r>
          </a:p>
        </p:txBody>
      </p:sp>
      <p:sp>
        <p:nvSpPr>
          <p:cNvPr id="2" name="Title 1"/>
          <p:cNvSpPr>
            <a:spLocks noGrp="1"/>
          </p:cNvSpPr>
          <p:nvPr>
            <p:ph type="title"/>
          </p:nvPr>
        </p:nvSpPr>
        <p:spPr/>
        <p:txBody>
          <a:bodyPr/>
          <a:lstStyle/>
          <a:p>
            <a:r>
              <a:rPr lang="en-US" dirty="0">
                <a:solidFill>
                  <a:prstClr val="black"/>
                </a:solidFill>
              </a:rPr>
              <a:t>Warsaw Ghetto</a:t>
            </a:r>
            <a:endParaRPr lang="en-US" dirty="0"/>
          </a:p>
        </p:txBody>
      </p:sp>
    </p:spTree>
    <p:extLst>
      <p:ext uri="{BB962C8B-B14F-4D97-AF65-F5344CB8AC3E}">
        <p14:creationId xmlns:p14="http://schemas.microsoft.com/office/powerpoint/2010/main" val="2696110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14312"/>
            <a:ext cx="8248649" cy="6186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01415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5486400" cy="4876800"/>
          </a:xfrm>
        </p:spPr>
        <p:txBody>
          <a:bodyPr>
            <a:normAutofit/>
          </a:bodyPr>
          <a:lstStyle/>
          <a:p>
            <a:r>
              <a:rPr lang="en-US" dirty="0"/>
              <a:t> It was established in the Polish capital between October and November 16, 1940, in the territory of the General Government of German-occupied Poland, with over 400,000 Jews from the vicinity residing in an area of 3.4 km2 (1.3 </a:t>
            </a:r>
            <a:r>
              <a:rPr lang="en-US" dirty="0" err="1"/>
              <a:t>sq</a:t>
            </a:r>
            <a:r>
              <a:rPr lang="en-US" dirty="0"/>
              <a:t> mi). From there, at least 254,000 Ghetto residents were sent to the Treblinka extermination camp over the course of two months in the summer of 1942.</a:t>
            </a:r>
          </a:p>
        </p:txBody>
      </p:sp>
      <p:sp>
        <p:nvSpPr>
          <p:cNvPr id="2" name="Title 1"/>
          <p:cNvSpPr>
            <a:spLocks noGrp="1"/>
          </p:cNvSpPr>
          <p:nvPr>
            <p:ph type="title"/>
          </p:nvPr>
        </p:nvSpPr>
        <p:spPr/>
        <p:txBody>
          <a:bodyPr/>
          <a:lstStyle/>
          <a:p>
            <a:r>
              <a:rPr lang="en-US" dirty="0" smtClean="0"/>
              <a:t>Information </a:t>
            </a:r>
            <a:r>
              <a:rPr lang="en-US" dirty="0"/>
              <a:t>of  Warsaw Ghetto</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1752600"/>
            <a:ext cx="2667000" cy="1783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3886200"/>
            <a:ext cx="2667000" cy="1972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5347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8" y="914400"/>
            <a:ext cx="4953000" cy="5524500"/>
          </a:xfrm>
        </p:spPr>
        <p:txBody>
          <a:bodyPr/>
          <a:lstStyle/>
          <a:p>
            <a:r>
              <a:rPr lang="en-US" dirty="0"/>
              <a:t>The construction of the ghetto wall started on April 1, </a:t>
            </a:r>
            <a:r>
              <a:rPr lang="en-US" dirty="0" smtClean="0"/>
              <a:t>1940.</a:t>
            </a:r>
          </a:p>
          <a:p>
            <a:r>
              <a:rPr lang="en-US" dirty="0"/>
              <a:t>but the Germans closed the Warsaw Ghetto to the outside world on November 16 that year. The wall was typically 3 m (9.8 </a:t>
            </a:r>
            <a:r>
              <a:rPr lang="en-US" dirty="0" err="1"/>
              <a:t>ft</a:t>
            </a:r>
            <a:r>
              <a:rPr lang="en-US" dirty="0"/>
              <a:t>) </a:t>
            </a:r>
            <a:r>
              <a:rPr lang="en-US" dirty="0" smtClean="0"/>
              <a:t>high.</a:t>
            </a:r>
            <a:endParaRPr lang="en-US" dirty="0"/>
          </a:p>
          <a:p>
            <a:r>
              <a:rPr lang="en-US" dirty="0" smtClean="0"/>
              <a:t>The </a:t>
            </a:r>
            <a:r>
              <a:rPr lang="en-US" dirty="0"/>
              <a:t>Warsaw Ghetto was established by the German Governor-General Hans Frank on October 16, 1940</a:t>
            </a:r>
          </a:p>
        </p:txBody>
      </p:sp>
      <p:sp>
        <p:nvSpPr>
          <p:cNvPr id="2" name="Title 1"/>
          <p:cNvSpPr>
            <a:spLocks noGrp="1"/>
          </p:cNvSpPr>
          <p:nvPr>
            <p:ph type="title"/>
          </p:nvPr>
        </p:nvSpPr>
        <p:spPr>
          <a:xfrm>
            <a:off x="457200" y="152400"/>
            <a:ext cx="7848600" cy="838200"/>
          </a:xfrm>
        </p:spPr>
        <p:txBody>
          <a:bodyPr/>
          <a:lstStyle/>
          <a:p>
            <a:r>
              <a:rPr lang="en-US" dirty="0"/>
              <a:t>Creation</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4527" y="1143000"/>
            <a:ext cx="3962400" cy="2476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2833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During the next year and a half, thousands of Polish Jews as well as some Romani people from smaller cities and the countryside were brought into the Ghetto, while diseases (especially typhus),[12] and starvation kept the inhabitants at about the same number. Average food rations in 1941 for Jews in Warsaw were limited to 184 calories, compared to 699 calories for gentile Poles and 2,613 calories for Germans</a:t>
            </a:r>
            <a:endParaRPr lang="en-US" dirty="0"/>
          </a:p>
        </p:txBody>
      </p:sp>
      <p:sp>
        <p:nvSpPr>
          <p:cNvPr id="3" name="Title 2"/>
          <p:cNvSpPr>
            <a:spLocks noGrp="1"/>
          </p:cNvSpPr>
          <p:nvPr>
            <p:ph type="title"/>
          </p:nvPr>
        </p:nvSpPr>
        <p:spPr/>
        <p:txBody>
          <a:bodyPr/>
          <a:lstStyle/>
          <a:p>
            <a:r>
              <a:rPr lang="en-US" dirty="0"/>
              <a:t>Conditions</a:t>
            </a:r>
          </a:p>
        </p:txBody>
      </p:sp>
    </p:spTree>
    <p:extLst>
      <p:ext uri="{BB962C8B-B14F-4D97-AF65-F5344CB8AC3E}">
        <p14:creationId xmlns:p14="http://schemas.microsoft.com/office/powerpoint/2010/main" val="4279240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Warsaw Ghetto was established on the orders of Hans Frank who was the most senior Nazi in Poland after the success of the invasion that started on September 1st 1939</a:t>
            </a:r>
            <a:r>
              <a:rPr lang="en-US" dirty="0" smtClean="0"/>
              <a:t>.</a:t>
            </a:r>
          </a:p>
          <a:p>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167503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Type </a:t>
            </a:r>
          </a:p>
          <a:p>
            <a:r>
              <a:rPr lang="en-US" dirty="0" smtClean="0"/>
              <a:t>Conditions</a:t>
            </a:r>
          </a:p>
          <a:p>
            <a:r>
              <a:rPr lang="en-US" dirty="0" smtClean="0"/>
              <a:t>Population</a:t>
            </a:r>
          </a:p>
          <a:p>
            <a:r>
              <a:rPr lang="en-US" dirty="0" smtClean="0"/>
              <a:t>Deaths</a:t>
            </a:r>
          </a:p>
          <a:p>
            <a:r>
              <a:rPr lang="en-US" dirty="0" smtClean="0"/>
              <a:t>Survive</a:t>
            </a:r>
          </a:p>
          <a:p>
            <a:r>
              <a:rPr lang="en-US" dirty="0" smtClean="0"/>
              <a:t>Was open</a:t>
            </a:r>
          </a:p>
          <a:p>
            <a:r>
              <a:rPr lang="en-US" dirty="0" smtClean="0"/>
              <a:t>Last days </a:t>
            </a:r>
            <a:r>
              <a:rPr lang="en-US" dirty="0" err="1" smtClean="0"/>
              <a:t>fo</a:t>
            </a:r>
            <a:r>
              <a:rPr lang="en-US" dirty="0" smtClean="0"/>
              <a:t> war</a:t>
            </a:r>
          </a:p>
          <a:p>
            <a:r>
              <a:rPr lang="en-US" dirty="0" smtClean="0"/>
              <a:t>Liberated by witch country</a:t>
            </a:r>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125437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normAutofit fontScale="90000"/>
          </a:bodyPr>
          <a:lstStyle/>
          <a:p>
            <a:r>
              <a:rPr lang="en-US" dirty="0"/>
              <a:t/>
            </a:r>
            <a:br>
              <a:rPr lang="en-US" dirty="0"/>
            </a:br>
            <a:r>
              <a:rPr lang="en-US" sz="6000" dirty="0"/>
              <a:t>S</a:t>
            </a:r>
            <a:r>
              <a:rPr lang="en-US" sz="6000" dirty="0" smtClean="0"/>
              <a:t>urvive</a:t>
            </a:r>
            <a:endParaRPr lang="en-US" sz="6000" dirty="0"/>
          </a:p>
        </p:txBody>
      </p:sp>
    </p:spTree>
    <p:extLst>
      <p:ext uri="{BB962C8B-B14F-4D97-AF65-F5344CB8AC3E}">
        <p14:creationId xmlns:p14="http://schemas.microsoft.com/office/powerpoint/2010/main" val="388926166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85</TotalTime>
  <Words>395</Words>
  <Application>Microsoft Office PowerPoint</Application>
  <PresentationFormat>On-screen Show (4:3)</PresentationFormat>
  <Paragraphs>34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Paper</vt:lpstr>
      <vt:lpstr>Warsaw Ghetto </vt:lpstr>
      <vt:lpstr>Warsaw Ghetto</vt:lpstr>
      <vt:lpstr>PowerPoint Presentation</vt:lpstr>
      <vt:lpstr>Information of  Warsaw Ghetto</vt:lpstr>
      <vt:lpstr>Creation</vt:lpstr>
      <vt:lpstr>Conditions</vt:lpstr>
      <vt:lpstr>PowerPoint Presentation</vt:lpstr>
      <vt:lpstr>PowerPoint Presentation</vt:lpstr>
      <vt:lpstr> Survive</vt:lpstr>
      <vt:lpstr>   Deaths </vt:lpstr>
      <vt:lpstr>Population</vt:lpstr>
      <vt:lpstr>Warsaw Ghetto and Hitler</vt:lpstr>
      <vt:lpstr>Information Pages</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Warsaw Ghetto</dc:title>
  <dc:creator>Windows User</dc:creator>
  <cp:lastModifiedBy>Windows User</cp:lastModifiedBy>
  <cp:revision>7</cp:revision>
  <dcterms:created xsi:type="dcterms:W3CDTF">2013-05-01T17:06:55Z</dcterms:created>
  <dcterms:modified xsi:type="dcterms:W3CDTF">2013-05-02T19:13:55Z</dcterms:modified>
</cp:coreProperties>
</file>